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12360" cy="39330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8513" y="1165841"/>
            <a:ext cx="850548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ТЕМА ЗАНЯТИЯ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«Зимние </a:t>
            </a:r>
            <a:r>
              <a:rPr lang="ru-RU" sz="5400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5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лимпийские игры»</a:t>
            </a:r>
            <a:endParaRPr lang="ru-RU" sz="54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24" y="3758180"/>
            <a:ext cx="4175542" cy="291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4770744" cy="2386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88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3" y="11659"/>
            <a:ext cx="87849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Город Сочи</a:t>
            </a:r>
            <a:endParaRPr lang="ru-RU" sz="6000" b="1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7" y="1052736"/>
            <a:ext cx="4320480" cy="2432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08" y="973639"/>
            <a:ext cx="3212851" cy="2177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333" y="3356992"/>
            <a:ext cx="2705100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70" y="4887740"/>
            <a:ext cx="2804415" cy="168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7" y="3787763"/>
            <a:ext cx="3160298" cy="194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88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0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Стадион в Сочи</a:t>
            </a:r>
            <a:endParaRPr lang="ru-RU" sz="6000" b="1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12976"/>
            <a:ext cx="5940152" cy="3337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6" y="1196752"/>
            <a:ext cx="4636775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47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6" y="404663"/>
            <a:ext cx="3828901" cy="229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2924"/>
            <a:ext cx="3469928" cy="2309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Группа 7"/>
          <p:cNvGrpSpPr/>
          <p:nvPr/>
        </p:nvGrpSpPr>
        <p:grpSpPr>
          <a:xfrm>
            <a:off x="96282" y="2575746"/>
            <a:ext cx="5406679" cy="4100915"/>
            <a:chOff x="96282" y="2575746"/>
            <a:chExt cx="5406679" cy="410091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2575746"/>
              <a:ext cx="4243329" cy="23762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2" y="4040221"/>
              <a:ext cx="2636440" cy="26364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5502961" y="2557462"/>
            <a:ext cx="3598364" cy="4119199"/>
            <a:chOff x="5502961" y="2557462"/>
            <a:chExt cx="3598364" cy="411919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2961" y="2557462"/>
              <a:ext cx="3598364" cy="23945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4380" y="4646078"/>
              <a:ext cx="3051423" cy="20305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38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12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Город Сочи</vt:lpstr>
      <vt:lpstr>Презентация PowerPoint</vt:lpstr>
      <vt:lpstr>Презентация PowerPoint</vt:lpstr>
      <vt:lpstr>Стадион в Сочи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 Loginova</dc:creator>
  <cp:lastModifiedBy>Татьяна А. Логинова</cp:lastModifiedBy>
  <cp:revision>9</cp:revision>
  <dcterms:created xsi:type="dcterms:W3CDTF">2023-02-08T13:05:07Z</dcterms:created>
  <dcterms:modified xsi:type="dcterms:W3CDTF">2023-02-09T07:09:33Z</dcterms:modified>
</cp:coreProperties>
</file>