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08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44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22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0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4351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90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027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482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86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890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478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26CA-C10B-485F-A2AB-06C6D5F5579E}" type="datetimeFigureOut">
              <a:rPr lang="ru-RU" smtClean="0"/>
              <a:pPr/>
              <a:t>31.03.2024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D2DDA-1514-484D-A89A-17DB8DB4C0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0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9607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1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437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8120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73" y="1"/>
            <a:ext cx="9217024" cy="691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173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8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8469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9036496" cy="67687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6129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491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9108504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8504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7071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5234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903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17205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80162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6329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Виталик</cp:lastModifiedBy>
  <cp:revision>5</cp:revision>
  <dcterms:created xsi:type="dcterms:W3CDTF">2019-02-12T13:28:51Z</dcterms:created>
  <dcterms:modified xsi:type="dcterms:W3CDTF">2024-03-31T11:29:56Z</dcterms:modified>
</cp:coreProperties>
</file>